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3fad8a04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3fad8a04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3fad8a04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3fad8a04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3fad8a04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3fad8a04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3fad8a04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3fad8a04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3fad8a04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3fad8a04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3fad8a04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3fad8a04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3fad8a04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3fad8a04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3fad8a04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3fad8a04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3fad8a04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3fad8a04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fad8a04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fad8a04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3fad8a04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3fad8a04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3fad8a04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3fad8a04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chollet.com/" TargetMode="External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2934452" y="1073400"/>
            <a:ext cx="5973900" cy="14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Abstract and Reasoning Challenge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70100" y="4018725"/>
            <a:ext cx="59739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John Bello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0" l="0" r="4039" t="0"/>
          <a:stretch/>
        </p:blipFill>
        <p:spPr>
          <a:xfrm>
            <a:off x="540025" y="610100"/>
            <a:ext cx="2146800" cy="22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3562700" y="3514175"/>
            <a:ext cx="54129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Springboard Data Science Track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43925" y="507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Building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343925" y="1519775"/>
            <a:ext cx="4313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Convolutional Neural Network (CNN)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483025" y="1918900"/>
            <a:ext cx="37080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Due to the nature of the data (grids), it is reasonable to consider using a CNN to solve this problem.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Advantages: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Good for image data, grids can be considered images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Feature learning and extraction, potential to learn patterns and relationships between grid cells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Memory efficient, with the task of building 400 models for each training task, this is very important.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025" y="1712425"/>
            <a:ext cx="4182175" cy="279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43925" y="507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Building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343925" y="1519775"/>
            <a:ext cx="4313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99350" y="1912475"/>
            <a:ext cx="37080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Model was unsuccessful in learning the patterns.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Causes: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Small training size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range of abstract rules is large, each potentially requiring a specific architecture.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Architecture is too simple.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800" y="1313938"/>
            <a:ext cx="1826834" cy="37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9584" y="1352563"/>
            <a:ext cx="1795023" cy="37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43925" y="507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Building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343925" y="1519775"/>
            <a:ext cx="4313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Variational Autoencoder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399350" y="1912475"/>
            <a:ext cx="37080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Made of encoder and decoder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Typically used to generate new data by sampling input space.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May be able to capture underlying distributions which describe each pattern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950" y="1455400"/>
            <a:ext cx="4182175" cy="16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400" y="3233610"/>
            <a:ext cx="3663276" cy="166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43925" y="507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355650" y="1867400"/>
            <a:ext cx="4313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Takeaways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423950" y="2195725"/>
            <a:ext cx="61026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Extremely difficult task, which is why it hasn’t been solved yet!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Convolutional network has potential, but likely requires a more complicated architecture than the one attempted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Challenge is creating a model that can be retrained multiple times and learn quickly. If successful, will improve capabilities of many modern machine learning applications.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4039" t="0"/>
          <a:stretch/>
        </p:blipFill>
        <p:spPr>
          <a:xfrm>
            <a:off x="6641550" y="1936225"/>
            <a:ext cx="2146800" cy="22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43925" y="507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02325" y="2066975"/>
            <a:ext cx="61413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Hosted by </a:t>
            </a:r>
            <a:r>
              <a:rPr lang="en"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François Chollet</a:t>
            </a: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creator of the Keras neural networks library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Seeks to improve machine learning models by teaching them to mimic human reasoning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AI which can solve abstract reasoning tasks from just a few pairs of train inputs and outputs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075" y="1927225"/>
            <a:ext cx="2195575" cy="21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43925" y="507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02325" y="2066975"/>
            <a:ext cx="61413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Three folders: Train, Evaluate, and Test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400 Tasks is Train folder, 100 in both Evaluate and Test folders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Each Task contains a set of training data and testing data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Training data contains 3-5 pairs of train inputs and outputs and a single test input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475" y="1701875"/>
            <a:ext cx="15049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Wrangling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0" r="17375" t="0"/>
          <a:stretch/>
        </p:blipFill>
        <p:spPr>
          <a:xfrm>
            <a:off x="388900" y="1727325"/>
            <a:ext cx="3845500" cy="26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050" y="1470150"/>
            <a:ext cx="4604800" cy="2078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650" y="3548491"/>
            <a:ext cx="2267706" cy="111640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5452750" y="4467700"/>
            <a:ext cx="25815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File: 007bbfb7.json Task Visualization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43925" y="507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Wrangling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18910" t="0"/>
          <a:stretch/>
        </p:blipFill>
        <p:spPr>
          <a:xfrm>
            <a:off x="197525" y="1470150"/>
            <a:ext cx="4244525" cy="32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0" r="10281" t="0"/>
          <a:stretch/>
        </p:blipFill>
        <p:spPr>
          <a:xfrm>
            <a:off x="4652225" y="1470150"/>
            <a:ext cx="4328200" cy="11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4770350" y="2968200"/>
            <a:ext cx="3959100" cy="1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Script used to generate summary dataframe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Created columns for widths and heights of training and testing data as well as a column describing which values(colors) were included in the task.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43925" y="507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50" y="1540975"/>
            <a:ext cx="4027300" cy="25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650" y="1617388"/>
            <a:ext cx="4496475" cy="23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579600" y="4197750"/>
            <a:ext cx="37917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Majority of tasks had 3 input and output pairs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Very few had more than 5 pairs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4757525" y="4197750"/>
            <a:ext cx="41070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frequency of colors were plotted based on size of training set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43925" y="507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75" y="1328550"/>
            <a:ext cx="3982028" cy="37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003" y="1508775"/>
            <a:ext cx="32766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43925" y="507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350" y="1402038"/>
            <a:ext cx="2303925" cy="12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438" y="2765477"/>
            <a:ext cx="3095750" cy="215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779200" y="1481150"/>
            <a:ext cx="43323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Three largest groups were analyzed: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Training size = 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Training size = 3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Training size = 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Bootstrapping used to check the differences between dimensions of groups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Findings: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Groups with 4 training input and output pairs tended to have slightly larger dimensions(grid sizes)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Group with 2 training input and output pairs had slightly smaller input dimensions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Output width and height grew as size of training inputs and output pairs did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43925" y="5073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Building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25100" y="1796600"/>
            <a:ext cx="47121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Challenges: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Varying input and output sizes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Very few training samples per task compared to typical model building problems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Very difficult to generate new data to solve challenge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969925" y="1732225"/>
            <a:ext cx="37593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Solutions: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Pad inputs and outputs to a standard size varying with each task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Select models capable of learning using very few training samples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Write script to generate and retrain model repeatedly for each task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